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sldIdLst>
    <p:sldId id="256" r:id="rId3"/>
    <p:sldId id="258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72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2041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83806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5254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750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530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4392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891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3512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4382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943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91395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043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5851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9286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4248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81378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2291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9042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847214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97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46111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114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195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81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070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2770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3033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206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0A06A-9998-19DF-2AF5-53638E560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200" y="1791221"/>
            <a:ext cx="6389600" cy="2175815"/>
          </a:xfrm>
        </p:spPr>
        <p:txBody>
          <a:bodyPr/>
          <a:lstStyle/>
          <a:p>
            <a:r>
              <a:rPr lang="es-ES" sz="3200" dirty="0"/>
              <a:t>Diseño e implementación de una red informática y sistema de monitorización de Servicios Windows</a:t>
            </a:r>
            <a:endParaRPr lang="en-150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0E1EB4-41A4-F0A4-B699-62EEAE941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Diego Prieto Hernández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478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3B15C8B8-8A53-0413-B4DD-8976A92623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9ACC3-B509-C4D6-3F65-360393DF1A9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643462" indent="-457200">
              <a:buFont typeface="+mj-lt"/>
              <a:buAutoNum type="arabicPeriod"/>
            </a:pPr>
            <a:r>
              <a:rPr lang="es-ES" dirty="0" err="1"/>
              <a:t>Distribucíon</a:t>
            </a:r>
            <a:r>
              <a:rPr lang="es-ES" dirty="0"/>
              <a:t> del proyecto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Recursos Hardware</a:t>
            </a:r>
          </a:p>
          <a:p>
            <a:pPr marL="643462" indent="-457200">
              <a:buFont typeface="+mj-lt"/>
              <a:buAutoNum type="arabicPeriod"/>
            </a:pPr>
            <a:r>
              <a:rPr lang="es-ES" dirty="0"/>
              <a:t>Diseño de la red</a:t>
            </a:r>
            <a:endParaRPr lang="en-15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D33C4F2-AB23-51BB-369E-1E0F5721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24693996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7</TotalTime>
  <Words>27</Words>
  <Application>Microsoft Office PowerPoint</Application>
  <PresentationFormat>Panorámica</PresentationFormat>
  <Paragraphs>6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</vt:i4>
      </vt:variant>
    </vt:vector>
  </HeadingPairs>
  <TitlesOfParts>
    <vt:vector size="10" baseType="lpstr">
      <vt:lpstr>Arial</vt:lpstr>
      <vt:lpstr>Montserrat</vt:lpstr>
      <vt:lpstr>Montserrat ExtraBold</vt:lpstr>
      <vt:lpstr>Montserrat Medium</vt:lpstr>
      <vt:lpstr>Proxima Nova</vt:lpstr>
      <vt:lpstr>Proxima Nova Semibold</vt:lpstr>
      <vt:lpstr>Futuristic Background by Slidesgo</vt:lpstr>
      <vt:lpstr>Slidesgo Final Pages</vt:lpstr>
      <vt:lpstr>Diseño e implementación de una red informática y sistema de monitorización de Servicios Windows</vt:lpstr>
      <vt:lpstr>ÍNDICE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una red informática y sistema de monitorización de Servicios Windows</dc:title>
  <dc:creator>Diego Prieto</dc:creator>
  <cp:lastModifiedBy>Diego Prieto</cp:lastModifiedBy>
  <cp:revision>2</cp:revision>
  <dcterms:created xsi:type="dcterms:W3CDTF">2023-05-29T20:50:18Z</dcterms:created>
  <dcterms:modified xsi:type="dcterms:W3CDTF">2023-05-29T20:57:48Z</dcterms:modified>
</cp:coreProperties>
</file>